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F9B01-652B-4285-954C-98AA32187A0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CD744-D645-4246-9AE7-59A06A1579D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500042"/>
            <a:ext cx="6986614" cy="513875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15: </a:t>
            </a:r>
            <a:r>
              <a:rPr lang="en-US" b="1" dirty="0" smtClean="0">
                <a:solidFill>
                  <a:schemeClr val="tx1"/>
                </a:solidFill>
              </a:rPr>
              <a:t>RL-</a:t>
            </a:r>
            <a:r>
              <a:rPr lang="ru-RU" b="1" dirty="0" err="1" smtClean="0">
                <a:solidFill>
                  <a:schemeClr val="tx1"/>
                </a:solidFill>
              </a:rPr>
              <a:t>дің нақты өмірдегі қолдану мысалдары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Нақты өмірдегі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 </a:t>
            </a:r>
            <a:r>
              <a:rPr lang="ru-RU" dirty="0" err="1" smtClean="0">
                <a:solidFill>
                  <a:schemeClr val="tx1"/>
                </a:solidFill>
              </a:rPr>
              <a:t>қолданыстарын зерттеу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RL-</a:t>
            </a:r>
            <a:r>
              <a:rPr lang="ru-RU" dirty="0" err="1" smtClean="0">
                <a:solidFill>
                  <a:schemeClr val="tx1"/>
                </a:solidFill>
              </a:rPr>
              <a:t>дің </a:t>
            </a:r>
            <a:r>
              <a:rPr lang="ru-RU" dirty="0" smtClean="0">
                <a:solidFill>
                  <a:schemeClr val="tx1"/>
                </a:solidFill>
              </a:rPr>
              <a:t>робототехника, </a:t>
            </a:r>
            <a:r>
              <a:rPr lang="ru-RU" dirty="0" err="1" smtClean="0">
                <a:solidFill>
                  <a:schemeClr val="tx1"/>
                </a:solidFill>
              </a:rPr>
              <a:t>ойындар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немесе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қаржы салаларындағы нақты өмірлік мысалдарын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талдау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Агентті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белгілі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бір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нақты өмірлік жағдайға бейімдеу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RL </a:t>
            </a:r>
            <a:r>
              <a:rPr lang="ru-RU" dirty="0" err="1" smtClean="0">
                <a:solidFill>
                  <a:schemeClr val="tx1"/>
                </a:solidFill>
              </a:rPr>
              <a:t>алгоритмдерінің түрлі салалардағы қолданыс нәтижелерін бағалау.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2024-09-07T08:33:21Z</dcterms:created>
  <dcterms:modified xsi:type="dcterms:W3CDTF">2024-09-07T08:33:59Z</dcterms:modified>
</cp:coreProperties>
</file>